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70" r:id="rId2"/>
    <p:sldId id="257" r:id="rId3"/>
    <p:sldId id="256" r:id="rId4"/>
    <p:sldId id="268" r:id="rId5"/>
    <p:sldId id="259" r:id="rId6"/>
    <p:sldId id="260" r:id="rId7"/>
    <p:sldId id="261" r:id="rId8"/>
    <p:sldId id="263" r:id="rId9"/>
    <p:sldId id="269" r:id="rId10"/>
    <p:sldId id="271" r:id="rId11"/>
    <p:sldId id="258" r:id="rId12"/>
    <p:sldId id="262" r:id="rId13"/>
    <p:sldId id="267" r:id="rId14"/>
    <p:sldId id="266" r:id="rId15"/>
    <p:sldId id="264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6" autoAdjust="0"/>
    <p:restoredTop sz="74929" autoAdjust="0"/>
  </p:normalViewPr>
  <p:slideViewPr>
    <p:cSldViewPr>
      <p:cViewPr varScale="1">
        <p:scale>
          <a:sx n="69" d="100"/>
          <a:sy n="69" d="100"/>
        </p:scale>
        <p:origin x="-100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106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CEBB64-BB9C-4095-924E-13FD3BCC07A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19C80-72D6-41FA-BC6E-862077C00A6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4041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8E3A5-B0FD-4C85-A3AA-0AEA22776A41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BA898-6DC2-48B6-9963-183410025BD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999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Hi and good morning;</a:t>
            </a:r>
          </a:p>
          <a:p>
            <a:endParaRPr lang="en-CA" dirty="0" smtClean="0"/>
          </a:p>
          <a:p>
            <a:r>
              <a:rPr lang="en-CA" dirty="0" smtClean="0"/>
              <a:t>Rhonda has asked me to remind you about the importance of RESULTS.</a:t>
            </a:r>
          </a:p>
          <a:p>
            <a:endParaRPr lang="en-CA" dirty="0" smtClean="0"/>
          </a:p>
          <a:p>
            <a:r>
              <a:rPr lang="en-CA" dirty="0" smtClean="0"/>
              <a:t>My name is David Paul and I am an</a:t>
            </a:r>
            <a:r>
              <a:rPr lang="en-CA" baseline="0" dirty="0" smtClean="0"/>
              <a:t> Authorizations Officer here at South Island</a:t>
            </a:r>
          </a:p>
          <a:p>
            <a:endParaRPr lang="en-CA" dirty="0" smtClean="0"/>
          </a:p>
          <a:p>
            <a:r>
              <a:rPr lang="en-CA" dirty="0" smtClean="0"/>
              <a:t>I have been here</a:t>
            </a:r>
            <a:r>
              <a:rPr lang="en-CA" baseline="0" dirty="0" smtClean="0"/>
              <a:t> since August 2015 and I am responsible for the district RESULTS as well as helping out with CP and RP’s.  I am also very involved with Woodlots and Community Forest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5361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As you know, we have</a:t>
            </a:r>
            <a:r>
              <a:rPr lang="en-CA" baseline="0" dirty="0" smtClean="0"/>
              <a:t> all moved to a system’s world and we are all geo-referencing and linking our spatial data to inventory projections etc.</a:t>
            </a:r>
          </a:p>
          <a:p>
            <a:endParaRPr lang="en-CA" baseline="0" dirty="0" smtClean="0"/>
          </a:p>
          <a:p>
            <a:r>
              <a:rPr lang="en-CA" baseline="0" dirty="0" smtClean="0"/>
              <a:t>What I know is there are multiple licensees, and fragmented landscapes and I see more complexity in our land base</a:t>
            </a:r>
          </a:p>
          <a:p>
            <a:endParaRPr lang="en-CA" baseline="0" dirty="0" smtClean="0"/>
          </a:p>
          <a:p>
            <a:r>
              <a:rPr lang="en-CA" baseline="0" dirty="0" smtClean="0"/>
              <a:t>The other reality is that management of the tasks has also become more specialized and tasks either contracted or assigned to multiple employees.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4723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RESULTS is just one system</a:t>
            </a:r>
            <a:r>
              <a:rPr lang="en-CA" baseline="0" dirty="0" smtClean="0"/>
              <a:t> in our Ministry tracking system </a:t>
            </a:r>
          </a:p>
          <a:p>
            <a:endParaRPr lang="en-CA" baseline="0" dirty="0" smtClean="0"/>
          </a:p>
          <a:p>
            <a:r>
              <a:rPr lang="en-CA" baseline="0" dirty="0" smtClean="0"/>
              <a:t>All ESF submissions create a place holder in RESULTS with Timber Mark and opening number</a:t>
            </a:r>
          </a:p>
          <a:p>
            <a:endParaRPr lang="en-CA" baseline="0" dirty="0" smtClean="0"/>
          </a:p>
          <a:p>
            <a:r>
              <a:rPr lang="en-CA" baseline="0" dirty="0" smtClean="0"/>
              <a:t>So RESULTS  is building a data base – with or without your input</a:t>
            </a:r>
          </a:p>
          <a:p>
            <a:endParaRPr lang="en-CA" baseline="0" dirty="0" smtClean="0"/>
          </a:p>
          <a:p>
            <a:r>
              <a:rPr lang="en-CA" baseline="0" dirty="0" smtClean="0"/>
              <a:t> 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81265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So; how are we doing;</a:t>
            </a:r>
          </a:p>
          <a:p>
            <a:endParaRPr lang="en-CA" dirty="0" smtClean="0"/>
          </a:p>
          <a:p>
            <a:r>
              <a:rPr lang="en-CA" dirty="0" smtClean="0"/>
              <a:t>When I </a:t>
            </a:r>
            <a:r>
              <a:rPr lang="en-CA" baseline="0" dirty="0" smtClean="0"/>
              <a:t>arrived we were slightly above our target, but the green shows a lot of good work </a:t>
            </a:r>
          </a:p>
          <a:p>
            <a:r>
              <a:rPr lang="en-CA" baseline="0" dirty="0" smtClean="0"/>
              <a:t>I think you and Mark Palmer deserve credit for this progress</a:t>
            </a:r>
          </a:p>
          <a:p>
            <a:endParaRPr lang="en-CA" baseline="0" dirty="0" smtClean="0"/>
          </a:p>
          <a:p>
            <a:r>
              <a:rPr lang="en-CA" baseline="0" dirty="0" smtClean="0"/>
              <a:t>However if you look our other Vancouver Island Districts are doing better!</a:t>
            </a:r>
          </a:p>
          <a:p>
            <a:endParaRPr lang="en-CA" baseline="0" dirty="0" smtClean="0"/>
          </a:p>
          <a:p>
            <a:r>
              <a:rPr lang="en-CA" baseline="0" dirty="0" smtClean="0"/>
              <a:t>So, let’s look to our present stats (next slide)</a:t>
            </a:r>
          </a:p>
          <a:p>
            <a:r>
              <a:rPr lang="en-CA" baseline="0" dirty="0" smtClean="0"/>
              <a:t>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5674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We have all improved a bit,</a:t>
            </a:r>
            <a:r>
              <a:rPr lang="en-CA" baseline="0" dirty="0" smtClean="0"/>
              <a:t> but South Island is lagging behind the other Vancouver Island districts</a:t>
            </a:r>
          </a:p>
          <a:p>
            <a:endParaRPr lang="en-CA" baseline="0" dirty="0" smtClean="0"/>
          </a:p>
          <a:p>
            <a:r>
              <a:rPr lang="en-CA" baseline="0" dirty="0" smtClean="0"/>
              <a:t>We have not made big improvements this year, </a:t>
            </a:r>
          </a:p>
          <a:p>
            <a:endParaRPr lang="en-CA" baseline="0" dirty="0" smtClean="0"/>
          </a:p>
          <a:p>
            <a:r>
              <a:rPr lang="en-CA" baseline="0" dirty="0" smtClean="0"/>
              <a:t>However – we have not got worse,  </a:t>
            </a:r>
          </a:p>
          <a:p>
            <a:endParaRPr lang="en-CA" baseline="0" dirty="0" smtClean="0"/>
          </a:p>
          <a:p>
            <a:r>
              <a:rPr lang="en-CA" baseline="0" dirty="0" smtClean="0"/>
              <a:t>My conclusion is:   Licensee’s continue to update RESULTS, but others are doing better </a:t>
            </a:r>
          </a:p>
          <a:p>
            <a:endParaRPr lang="en-CA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3842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So:</a:t>
            </a:r>
            <a:r>
              <a:rPr lang="en-CA" baseline="0" dirty="0" smtClean="0"/>
              <a:t> this year we will try to concentrate on compliance and get our numbers down;</a:t>
            </a:r>
          </a:p>
          <a:p>
            <a:endParaRPr lang="en-CA" baseline="0" dirty="0" smtClean="0"/>
          </a:p>
          <a:p>
            <a:r>
              <a:rPr lang="en-CA" baseline="0" dirty="0" smtClean="0"/>
              <a:t>How will we do that:</a:t>
            </a:r>
          </a:p>
          <a:p>
            <a:r>
              <a:rPr lang="en-CA" baseline="0" dirty="0" smtClean="0"/>
              <a:t>Make this presentation and ask:</a:t>
            </a:r>
          </a:p>
          <a:p>
            <a:endParaRPr lang="en-CA" baseline="0" dirty="0" smtClean="0"/>
          </a:p>
          <a:p>
            <a:r>
              <a:rPr lang="en-CA" baseline="0" dirty="0" smtClean="0"/>
              <a:t>Who manages your RESULTS data inputs?  Are they supported in that work and do you think it is important</a:t>
            </a:r>
          </a:p>
          <a:p>
            <a:r>
              <a:rPr lang="en-CA" baseline="0" dirty="0" smtClean="0"/>
              <a:t>   It is like safety – if you champion it, it will improve</a:t>
            </a:r>
          </a:p>
          <a:p>
            <a:endParaRPr lang="en-CA" baseline="0" dirty="0" smtClean="0"/>
          </a:p>
          <a:p>
            <a:r>
              <a:rPr lang="en-CA" baseline="0" dirty="0" smtClean="0"/>
              <a:t>Do you personally get involved in monitoring your companies RESULTS  work</a:t>
            </a:r>
          </a:p>
          <a:p>
            <a:endParaRPr lang="en-CA" baseline="0" dirty="0" smtClean="0"/>
          </a:p>
          <a:p>
            <a:r>
              <a:rPr lang="en-CA" baseline="0" dirty="0" smtClean="0"/>
              <a:t>When you allocate resources, do you consider the time and effort needed for the task and</a:t>
            </a:r>
          </a:p>
          <a:p>
            <a:endParaRPr lang="en-CA" baseline="0" dirty="0" smtClean="0"/>
          </a:p>
          <a:p>
            <a:r>
              <a:rPr lang="en-CA" baseline="0" dirty="0" smtClean="0"/>
              <a:t>Do you see any value in this?  </a:t>
            </a:r>
          </a:p>
          <a:p>
            <a:endParaRPr lang="en-CA" baseline="0" dirty="0" smtClean="0"/>
          </a:p>
          <a:p>
            <a:r>
              <a:rPr lang="en-CA" baseline="0" dirty="0" smtClean="0"/>
              <a:t>  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80500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Our quick analysis shows that the main concern For</a:t>
            </a:r>
            <a:r>
              <a:rPr lang="en-CA" baseline="0" dirty="0" smtClean="0"/>
              <a:t> South Island is planting reporting.</a:t>
            </a:r>
          </a:p>
          <a:p>
            <a:endParaRPr lang="en-CA" baseline="0" dirty="0" smtClean="0"/>
          </a:p>
          <a:p>
            <a:r>
              <a:rPr lang="en-CA" baseline="0" dirty="0" smtClean="0"/>
              <a:t>Not a surprise, 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69233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So to recap;</a:t>
            </a:r>
          </a:p>
          <a:p>
            <a:endParaRPr lang="en-CA" dirty="0" smtClean="0"/>
          </a:p>
          <a:p>
            <a:r>
              <a:rPr lang="en-CA" dirty="0" smtClean="0"/>
              <a:t>It is part of your legal obligations</a:t>
            </a:r>
          </a:p>
          <a:p>
            <a:endParaRPr lang="en-CA" dirty="0" smtClean="0"/>
          </a:p>
          <a:p>
            <a:r>
              <a:rPr lang="en-CA" dirty="0" smtClean="0"/>
              <a:t>Our corporate reporting system</a:t>
            </a:r>
            <a:r>
              <a:rPr lang="en-CA" baseline="0" dirty="0" smtClean="0"/>
              <a:t> links your FTA submission with a RESULTS opening</a:t>
            </a:r>
          </a:p>
          <a:p>
            <a:endParaRPr lang="en-CA" baseline="0" dirty="0" smtClean="0"/>
          </a:p>
          <a:p>
            <a:r>
              <a:rPr lang="en-CA" baseline="0" dirty="0" smtClean="0"/>
              <a:t>You maybe impacting your Timber Supply modelling if the information is not inputted in a timely manner </a:t>
            </a:r>
          </a:p>
          <a:p>
            <a:endParaRPr lang="en-CA" baseline="0" dirty="0" smtClean="0"/>
          </a:p>
          <a:p>
            <a:r>
              <a:rPr lang="en-CA" baseline="0" dirty="0" smtClean="0"/>
              <a:t>I feel like you know this stuff, but there is a direct benefit to you keeping up to date on your submissions</a:t>
            </a:r>
          </a:p>
          <a:p>
            <a:endParaRPr lang="en-CA" baseline="0" dirty="0" smtClean="0"/>
          </a:p>
          <a:p>
            <a:endParaRPr lang="en-CA" baseline="0" dirty="0" smtClean="0"/>
          </a:p>
          <a:p>
            <a:endParaRPr lang="en-CA" baseline="0" dirty="0" smtClean="0"/>
          </a:p>
          <a:p>
            <a:endParaRPr lang="en-CA" baseline="0" dirty="0" smtClean="0"/>
          </a:p>
          <a:p>
            <a:endParaRPr lang="en-CA" baseline="0" dirty="0" smtClean="0"/>
          </a:p>
          <a:p>
            <a:r>
              <a:rPr lang="en-CA" baseline="0" dirty="0" smtClean="0"/>
              <a:t>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6494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In</a:t>
            </a:r>
            <a:r>
              <a:rPr lang="en-CA" baseline="0" dirty="0" smtClean="0"/>
              <a:t> conclusion;</a:t>
            </a:r>
          </a:p>
          <a:p>
            <a:r>
              <a:rPr lang="en-CA" baseline="0" dirty="0" smtClean="0"/>
              <a:t>We are doing OK on the South Island and we could do better.</a:t>
            </a:r>
          </a:p>
          <a:p>
            <a:endParaRPr lang="en-CA" baseline="0" dirty="0" smtClean="0"/>
          </a:p>
          <a:p>
            <a:r>
              <a:rPr lang="en-CA" baseline="0" dirty="0" smtClean="0"/>
              <a:t>Three take home messages:</a:t>
            </a:r>
          </a:p>
          <a:p>
            <a:endParaRPr lang="en-CA" baseline="0" dirty="0" smtClean="0"/>
          </a:p>
          <a:p>
            <a:r>
              <a:rPr lang="en-CA" baseline="0" dirty="0" smtClean="0"/>
              <a:t>Inventories that are not showing you growing young class A seed are not helping your AAC</a:t>
            </a:r>
          </a:p>
          <a:p>
            <a:endParaRPr lang="en-CA" baseline="0" dirty="0" smtClean="0"/>
          </a:p>
          <a:p>
            <a:r>
              <a:rPr lang="en-CA" baseline="0" dirty="0" smtClean="0"/>
              <a:t>RESULTS is a database that can be utilized by the licensee to track operations for example in block Wildlife Tree  Retention Areas </a:t>
            </a:r>
          </a:p>
          <a:p>
            <a:endParaRPr lang="en-CA" baseline="0" dirty="0" smtClean="0"/>
          </a:p>
          <a:p>
            <a:r>
              <a:rPr lang="en-CA" dirty="0" smtClean="0"/>
              <a:t>Unless you have questions about VDYP versus</a:t>
            </a:r>
            <a:r>
              <a:rPr lang="en-CA" baseline="0" dirty="0" smtClean="0"/>
              <a:t> TIPSY, thanks you for your time this morning.</a:t>
            </a:r>
          </a:p>
          <a:p>
            <a:endParaRPr lang="en-CA" baseline="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3829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2844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Woodlot clean up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9244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BA898-6DC2-48B6-9963-183410025BDC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8879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389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1073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224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2062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671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5308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4657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0205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992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7521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5819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46FFF-0B4F-4802-88FF-833E0E9ADB78}" type="datetimeFigureOut">
              <a:rPr lang="en-CA" smtClean="0"/>
              <a:t>2016-10-25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44C9C1-6D5C-4559-9170-4EBB9E2951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82597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C:\Users\DAVPAUL\AppData\Local\Microsoft\Windows\Temporary Internet Files\Content.Outlook\VLKCN52B\IMG_14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87624" y="692696"/>
            <a:ext cx="6696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David Paul RPF, Authorizations Forester, South Island Resource District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6639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RESULTS and why they should matter to you as a forest manager 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822960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24944"/>
            <a:ext cx="785812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81877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404664"/>
            <a:ext cx="7772400" cy="2259682"/>
          </a:xfrm>
        </p:spPr>
        <p:txBody>
          <a:bodyPr/>
          <a:lstStyle/>
          <a:p>
            <a:r>
              <a:rPr lang="en-CA" dirty="0" smtClean="0"/>
              <a:t>RESULTS 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1988840"/>
            <a:ext cx="6400800" cy="1752600"/>
          </a:xfrm>
        </p:spPr>
        <p:txBody>
          <a:bodyPr/>
          <a:lstStyle/>
          <a:p>
            <a:r>
              <a:rPr lang="en-CA" dirty="0" smtClean="0"/>
              <a:t>Reporting Silviculture Updates and Land Status Tracking System</a:t>
            </a:r>
            <a:endParaRPr lang="en-CA" dirty="0"/>
          </a:p>
        </p:txBody>
      </p:sp>
      <p:pic>
        <p:nvPicPr>
          <p:cNvPr id="1027" name="Picture 3" descr="C:\Users\DAVPAUL\Pictures\FLNRO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04664"/>
            <a:ext cx="111442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8" y="3043238"/>
            <a:ext cx="8390364" cy="11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8" y="4221088"/>
            <a:ext cx="8390364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31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One year ago, Oct 2015</a:t>
            </a:r>
            <a:endParaRPr lang="en-CA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44" y="1412777"/>
            <a:ext cx="8820760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63960" y="6052646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 DSI </a:t>
            </a:r>
            <a:r>
              <a:rPr lang="en-CA" dirty="0"/>
              <a:t>- slightly over the 2.5%, but well below the 5% target, </a:t>
            </a:r>
          </a:p>
        </p:txBody>
      </p:sp>
    </p:spTree>
    <p:extLst>
      <p:ext uri="{BB962C8B-B14F-4D97-AF65-F5344CB8AC3E}">
        <p14:creationId xmlns:p14="http://schemas.microsoft.com/office/powerpoint/2010/main" val="19190234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Latest performance figures</a:t>
            </a:r>
            <a:endParaRPr lang="en-CA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26948"/>
            <a:ext cx="8229600" cy="4072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6021288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Current DSI – we are still slightly over the 2.5%, but well below the 5% target,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675279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Licensee list of outstanding issues</a:t>
            </a:r>
            <a:endParaRPr lang="en-CA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72816"/>
            <a:ext cx="8706984" cy="1312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536" y="3573016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dirty="0" smtClean="0"/>
              <a:t>Do you know who is responsible in your company for managing RESULTS?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 smtClean="0"/>
              <a:t>Do you </a:t>
            </a:r>
            <a:r>
              <a:rPr lang="en-CA" dirty="0" smtClean="0"/>
              <a:t>personally get </a:t>
            </a:r>
            <a:r>
              <a:rPr lang="en-CA" dirty="0" smtClean="0"/>
              <a:t>the monthly updates? </a:t>
            </a:r>
          </a:p>
          <a:p>
            <a:pPr marL="342900" indent="-342900">
              <a:buFont typeface="+mj-lt"/>
              <a:buAutoNum type="arabicPeriod"/>
            </a:pPr>
            <a:r>
              <a:rPr lang="en-CA" dirty="0" smtClean="0"/>
              <a:t>Is your company staying up to date with this years activities?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02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quality performance issues</a:t>
            </a:r>
            <a:endParaRPr lang="en-CA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44624"/>
            <a:ext cx="8229600" cy="383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030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Business Case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56792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It’s part of your legal obligation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It is linked to our Corporate Reporting System 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r>
              <a:rPr lang="en-CA" dirty="0" smtClean="0"/>
              <a:t>We use this information for Timber Supply Inventories.</a:t>
            </a:r>
          </a:p>
          <a:p>
            <a:pPr marL="0" indent="0">
              <a:buNone/>
            </a:pPr>
            <a:endParaRPr lang="en-CA" dirty="0" smtClean="0"/>
          </a:p>
          <a:p>
            <a:r>
              <a:rPr lang="en-CA" dirty="0" smtClean="0"/>
              <a:t>Your AAC is linked to your inventory.</a:t>
            </a:r>
          </a:p>
          <a:p>
            <a:pPr lvl="1"/>
            <a:r>
              <a:rPr lang="en-CA" dirty="0" smtClean="0"/>
              <a:t>More on this point</a:t>
            </a:r>
          </a:p>
          <a:p>
            <a:pPr marL="0" indent="0">
              <a:buNone/>
            </a:pPr>
            <a:r>
              <a:rPr lang="en-CA" dirty="0" smtClean="0"/>
              <a:t> </a:t>
            </a:r>
            <a:endParaRPr lang="en-CA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708920"/>
            <a:ext cx="6162892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996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CA" dirty="0" smtClean="0"/>
              <a:t>Timber supply is driven by your inventories,</a:t>
            </a:r>
          </a:p>
          <a:p>
            <a:pPr marL="514350" indent="-514350">
              <a:buFont typeface="+mj-lt"/>
              <a:buAutoNum type="arabicPeriod"/>
            </a:pP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Accurate and timely reporting of RESULTS activities benefits the licensee (Timber Supply).</a:t>
            </a:r>
          </a:p>
          <a:p>
            <a:pPr marL="514350" indent="-514350">
              <a:buFont typeface="+mj-lt"/>
              <a:buAutoNum type="arabicPeriod"/>
            </a:pPr>
            <a:endParaRPr lang="en-CA" dirty="0"/>
          </a:p>
          <a:p>
            <a:pPr marL="514350" indent="-514350">
              <a:buFont typeface="+mj-lt"/>
              <a:buAutoNum type="arabicPeriod"/>
            </a:pPr>
            <a:r>
              <a:rPr lang="en-CA" dirty="0" smtClean="0"/>
              <a:t> one more thing: it enhances your ability to track in block WTRA commitments.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6917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2400" dirty="0" smtClean="0"/>
              <a:t>Thank you for listening.</a:t>
            </a:r>
            <a:br>
              <a:rPr lang="en-CA" sz="2400" dirty="0" smtClean="0"/>
            </a:br>
            <a:r>
              <a:rPr lang="en-CA" sz="2400" dirty="0"/>
              <a:t>	</a:t>
            </a:r>
            <a:r>
              <a:rPr lang="en-CA" sz="2400" dirty="0" smtClean="0"/>
              <a:t>	                            David Paul Authorizations Forester</a:t>
            </a:r>
            <a:endParaRPr lang="en-CA" sz="24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53" y="1556792"/>
            <a:ext cx="8320924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98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5840" y="5013176"/>
            <a:ext cx="6400800" cy="1222970"/>
          </a:xfrm>
        </p:spPr>
        <p:txBody>
          <a:bodyPr>
            <a:normAutofit/>
          </a:bodyPr>
          <a:lstStyle/>
          <a:p>
            <a:pPr algn="l"/>
            <a:r>
              <a:rPr lang="en-CA" sz="1500" b="1" dirty="0" smtClean="0">
                <a:solidFill>
                  <a:schemeClr val="tx1"/>
                </a:solidFill>
              </a:rPr>
              <a:t>Data submitted to RESULTS under the Electronic Submission Framework ESF is explicitly linked to associated spatial information.</a:t>
            </a:r>
            <a:endParaRPr lang="en-CA" sz="1500" b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8892480" cy="386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951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/>
            </a:r>
            <a:br>
              <a:rPr lang="en-CA" dirty="0"/>
            </a:br>
            <a:r>
              <a:rPr lang="en-CA" dirty="0" smtClean="0"/>
              <a:t>Legal obligation</a:t>
            </a:r>
            <a:br>
              <a:rPr lang="en-CA" dirty="0" smtClean="0"/>
            </a:br>
            <a:r>
              <a:rPr lang="en-CA" sz="3200" dirty="0" smtClean="0"/>
              <a:t>and what the Woodlot Federation is doing.</a:t>
            </a: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00808"/>
            <a:ext cx="8229600" cy="155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3501008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As a licensee, you too may be in an oversight position,</a:t>
            </a:r>
          </a:p>
          <a:p>
            <a:endParaRPr lang="en-CA" dirty="0" smtClean="0"/>
          </a:p>
          <a:p>
            <a:r>
              <a:rPr lang="en-CA" dirty="0" smtClean="0"/>
              <a:t>Remember the purpose of RESULTS:</a:t>
            </a:r>
            <a:endParaRPr lang="en-CA" dirty="0"/>
          </a:p>
          <a:p>
            <a:endParaRPr lang="en-CA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03" y="4701335"/>
            <a:ext cx="8222418" cy="1031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327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7419975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509120"/>
            <a:ext cx="73342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4005064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Again RESULTS data was used to increase yields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5949280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Stands are not established if they are not entered in RESULTS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758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Ways to improve timber supply</a:t>
            </a:r>
            <a:endParaRPr lang="en-CA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115175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0" y="3068960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Notice how the assumptions use RESULTS DATA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590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Timber supply </a:t>
            </a:r>
            <a:endParaRPr lang="en-CA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352928" cy="835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78528"/>
            <a:ext cx="8424936" cy="2243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65103"/>
            <a:ext cx="8447092" cy="1736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051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Vegetation Resource Inventory </a:t>
            </a:r>
            <a:endParaRPr lang="en-CA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229600" cy="1055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3356992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By doing the work, and reporting your activities in RESULTS; you feed the TIPSY model which in turn effects your timber supply which effects your AAC.  </a:t>
            </a:r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5132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869</Words>
  <Application>Microsoft Office PowerPoint</Application>
  <PresentationFormat>On-screen Show (4:3)</PresentationFormat>
  <Paragraphs>135</Paragraphs>
  <Slides>16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RESULTS and why they should matter to you as a forest manager </vt:lpstr>
      <vt:lpstr>RESULTS </vt:lpstr>
      <vt:lpstr>One year ago, Oct 2015</vt:lpstr>
      <vt:lpstr>Latest performance figures</vt:lpstr>
      <vt:lpstr>Licensee list of outstanding issues</vt:lpstr>
      <vt:lpstr>quality performance issues</vt:lpstr>
      <vt:lpstr>The Business Case </vt:lpstr>
      <vt:lpstr>Conclusions</vt:lpstr>
      <vt:lpstr>Thank you for listening.                               David Paul Authorizations Forester</vt:lpstr>
      <vt:lpstr>PowerPoint Presentation</vt:lpstr>
      <vt:lpstr> Legal obligation and what the Woodlot Federation is doing. </vt:lpstr>
      <vt:lpstr>PowerPoint Presentation</vt:lpstr>
      <vt:lpstr>Ways to improve timber supply</vt:lpstr>
      <vt:lpstr>Timber supply </vt:lpstr>
      <vt:lpstr>Vegetation Resource Inventory 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RESULTS</dc:title>
  <dc:creator>Paul, David FLNR:EX</dc:creator>
  <cp:lastModifiedBy>Paul, David FLNR:EX</cp:lastModifiedBy>
  <cp:revision>33</cp:revision>
  <dcterms:created xsi:type="dcterms:W3CDTF">2016-10-07T20:53:16Z</dcterms:created>
  <dcterms:modified xsi:type="dcterms:W3CDTF">2016-10-25T18:31:44Z</dcterms:modified>
</cp:coreProperties>
</file>